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F4503-8A1D-422B-8078-B76B1500AE3B}" type="datetimeFigureOut">
              <a:rPr lang="ru-RU" smtClean="0"/>
              <a:pPr/>
              <a:t>05.02.2012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87C43-3120-4F94-9229-02B7356756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Samrova\&#1056;&#1072;&#1073;&#1086;&#1095;&#1080;&#1081;%20&#1089;&#1090;&#1086;&#1083;\&#1082;&#1083;&#1072;&#1089;&#1089;&#1085;&#1099;&#1081;%20&#1095;&#1072;&#1089;%20&#1086;%20&#1084;&#1072;&#1084;&#1077;\Kirill_Andreev-Mama-ww.eestimamki.ee-.mp3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Классный час « О матерях можно говорить бесконечно»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ln>
            <a:solidFill>
              <a:srgbClr val="FFFF0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«Восславим женщину – мать, чья любовь не знает преград, чьей грудью вскормлен весь мир. Все прекрасное в человеке – от лучей солнца и от ласки матери»</a:t>
            </a:r>
          </a:p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М. Горький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Песня </a:t>
            </a:r>
            <a:r>
              <a:rPr lang="ru-RU" dirty="0" smtClean="0">
                <a:solidFill>
                  <a:srgbClr val="FF0000"/>
                </a:solidFill>
                <a:hlinkClick r:id="rId2" action="ppaction://hlinkfile"/>
              </a:rPr>
              <a:t>« Мама»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amrova\Мои документы\Мои рисунки\55043995_bc51a8f7e9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928802"/>
            <a:ext cx="3857620" cy="3071834"/>
          </a:xfrm>
          <a:prstGeom prst="rect">
            <a:avLst/>
          </a:prstGeom>
          <a:noFill/>
        </p:spPr>
      </p:pic>
      <p:pic>
        <p:nvPicPr>
          <p:cNvPr id="1027" name="Picture 3" descr="C:\Documents and Settings\Samrova\Мои документы\Мои рисунки\1219259945_318d7d06b1a0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43372" y="642918"/>
            <a:ext cx="4286280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amrova\Мои документы\Мои рисунки\1219259800_181f23c08b66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amrova\Мои документы\Мои рисунки\мама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4500570"/>
            <a:ext cx="7772400" cy="1362075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« Есть прекраснейшее существо, у которого мы всегда в долгу, - это мать»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                                     Н. А. Островский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Documents and Settings\Samrova\Мои документы\Мои рисунки\i[6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6286512" cy="4500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Релаксация 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Сегодня мне понравилось…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Сегодня не получилось…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Сегодня я осознал…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85720" y="3571876"/>
            <a:ext cx="4714908" cy="3025774"/>
            <a:chOff x="2592" y="1028"/>
            <a:chExt cx="2812" cy="2812"/>
          </a:xfrm>
        </p:grpSpPr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2592" y="1028"/>
              <a:ext cx="2812" cy="2812"/>
              <a:chOff x="1474" y="754"/>
              <a:chExt cx="2812" cy="2812"/>
            </a:xfrm>
          </p:grpSpPr>
          <p:pic>
            <p:nvPicPr>
              <p:cNvPr id="7" name="Picture 14" descr="часы"/>
              <p:cNvPicPr>
                <a:picLocks noChangeAspect="1" noChangeArrowheads="1"/>
              </p:cNvPicPr>
              <p:nvPr/>
            </p:nvPicPr>
            <p:blipFill>
              <a:blip r:embed="rId2" cstate="screen">
                <a:clrChange>
                  <a:clrFrom>
                    <a:srgbClr val="06050A"/>
                  </a:clrFrom>
                  <a:clrTo>
                    <a:srgbClr val="06050A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74" y="754"/>
                <a:ext cx="2812" cy="2812"/>
              </a:xfrm>
              <a:prstGeom prst="rect">
                <a:avLst/>
              </a:prstGeom>
              <a:noFill/>
            </p:spPr>
          </p:pic>
          <p:sp>
            <p:nvSpPr>
              <p:cNvPr id="8" name="Oval 15"/>
              <p:cNvSpPr>
                <a:spLocks noChangeArrowheads="1"/>
              </p:cNvSpPr>
              <p:nvPr/>
            </p:nvSpPr>
            <p:spPr bwMode="auto">
              <a:xfrm>
                <a:off x="2064" y="1344"/>
                <a:ext cx="1632" cy="1632"/>
              </a:xfrm>
              <a:prstGeom prst="ellipse">
                <a:avLst/>
              </a:prstGeom>
              <a:solidFill>
                <a:srgbClr val="4A5998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6"/>
              <p:cNvSpPr>
                <a:spLocks noChangeShapeType="1"/>
              </p:cNvSpPr>
              <p:nvPr/>
            </p:nvSpPr>
            <p:spPr bwMode="auto">
              <a:xfrm>
                <a:off x="2835" y="2160"/>
                <a:ext cx="816" cy="0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7"/>
              <p:cNvSpPr>
                <a:spLocks noChangeShapeType="1"/>
              </p:cNvSpPr>
              <p:nvPr/>
            </p:nvSpPr>
            <p:spPr bwMode="auto">
              <a:xfrm>
                <a:off x="2835" y="2160"/>
                <a:ext cx="181" cy="544"/>
              </a:xfrm>
              <a:prstGeom prst="line">
                <a:avLst/>
              </a:prstGeom>
              <a:noFill/>
              <a:ln w="762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Oval 18"/>
            <p:cNvSpPr>
              <a:spLocks noChangeArrowheads="1"/>
            </p:cNvSpPr>
            <p:nvPr/>
          </p:nvSpPr>
          <p:spPr bwMode="auto">
            <a:xfrm>
              <a:off x="2592" y="1028"/>
              <a:ext cx="2812" cy="2812"/>
            </a:xfrm>
            <a:prstGeom prst="ellipse">
              <a:avLst/>
            </a:prstGeom>
            <a:noFill/>
            <a:ln w="76200">
              <a:solidFill>
                <a:srgbClr val="C4006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71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Классный час « О матерях можно говорить бесконечно»</vt:lpstr>
      <vt:lpstr>Песня « Мама» </vt:lpstr>
      <vt:lpstr>Слайд 3</vt:lpstr>
      <vt:lpstr>Слайд 4</vt:lpstr>
      <vt:lpstr>Слайд 5</vt:lpstr>
      <vt:lpstr>« Есть прекраснейшее существо, у которого мы всегда в долгу, - это мать»</vt:lpstr>
      <vt:lpstr>Релаксация . Сегодня мне понравилось… Сегодня не получилось… Сегодня я осознал…  </vt:lpstr>
    </vt:vector>
  </TitlesOfParts>
  <Company>Красногородская средняя 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« О матерях можно говорить бесконечно»</dc:title>
  <dc:creator>Алексеева Л.А.</dc:creator>
  <cp:lastModifiedBy>Асер</cp:lastModifiedBy>
  <cp:revision>8</cp:revision>
  <dcterms:created xsi:type="dcterms:W3CDTF">2010-07-26T11:46:04Z</dcterms:created>
  <dcterms:modified xsi:type="dcterms:W3CDTF">2012-02-05T15:44:41Z</dcterms:modified>
</cp:coreProperties>
</file>